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custDataLst>
    <p:tags r:id="rId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jtpCTCB6r/6mYzMkww8kksk/mz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8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img.com/png/2847-snake-png-image-picture-download-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outbound.com/imogene-cancellare/snakes-on-a-trail-5-tips-for-dealing-with-snakes-while-hik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pngall.com/rattlesnake-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outbound.com/imogene-cancellare/snakes-on-a-trail-5-tips-for-dealing-with-snakes-while-hik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www.flickr.com/photos/myfwcmedia/9294401398/in/album-72157628811561507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how.com/Deal-With-a-Snake-in-the-Hou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livingalongsidewildlife.com/2014/09/readers-write-in-tis-season-for-baby.html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disasters/snakebite.html#:~:text=Seek%20medical%20attention%20as%20soon,the%20level%20of%20the%20heart.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0" y="0"/>
            <a:ext cx="4417162" cy="6858000"/>
          </a:xfrm>
          <a:custGeom>
            <a:avLst/>
            <a:gdLst/>
            <a:ahLst/>
            <a:cxnLst/>
            <a:rect l="l" t="t" r="r" b="b"/>
            <a:pathLst>
              <a:path w="4417162" h="6858000" extrusionOk="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>
            <a:off x="0" y="0"/>
            <a:ext cx="4272784" cy="6858000"/>
          </a:xfrm>
          <a:custGeom>
            <a:avLst/>
            <a:gdLst/>
            <a:ahLst/>
            <a:cxnLst/>
            <a:rect l="l" t="t" r="r" b="b"/>
            <a:pathLst>
              <a:path w="4272784" h="6858000" extrusionOk="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 flipH="1">
            <a:off x="0" y="0"/>
            <a:ext cx="4417162" cy="6858000"/>
          </a:xfrm>
          <a:custGeom>
            <a:avLst/>
            <a:gdLst/>
            <a:ahLst/>
            <a:cxnLst/>
            <a:rect l="l" t="t" r="r" b="b"/>
            <a:pathLst>
              <a:path w="4417162" h="6858000" extrusionOk="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rgbClr val="1F3864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457201" y="723406"/>
            <a:ext cx="3234018" cy="382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/>
              <a:t>Snake Encounters</a:t>
            </a:r>
            <a:endParaRPr sz="500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458454" y="4778734"/>
            <a:ext cx="3220917" cy="14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 What to do w</a:t>
            </a:r>
            <a:r>
              <a:rPr lang="en-US" sz="2000">
                <a:solidFill>
                  <a:schemeClr val="dk1"/>
                </a:solidFill>
              </a:rPr>
              <a:t>hen you're face to face with a snake in the wild, your yard, or your house</a:t>
            </a:r>
            <a:r>
              <a:rPr lang="en-US" sz="2000"/>
              <a:t>?</a:t>
            </a:r>
            <a:endParaRPr/>
          </a:p>
        </p:txBody>
      </p:sp>
      <p:pic>
        <p:nvPicPr>
          <p:cNvPr id="90" name="Google Shape;90;p1" descr="A picture containing reptile, snak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6251" y="2168162"/>
            <a:ext cx="6631341" cy="252167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9213300" y="4489783"/>
            <a:ext cx="2334292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1271588" y="662399"/>
            <a:ext cx="33840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n-US" sz="3700"/>
              <a:t>Snake Encounter in the Wild</a:t>
            </a:r>
            <a:endParaRPr/>
          </a:p>
        </p:txBody>
      </p:sp>
      <p:grpSp>
        <p:nvGrpSpPr>
          <p:cNvPr id="98" name="Google Shape;98;p2"/>
          <p:cNvGrpSpPr/>
          <p:nvPr/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99" name="Google Shape;99;p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0" name="Google Shape;100;p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>
                <a:alpha val="2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3384000" cy="3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Stop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Back away slowly</a:t>
            </a:r>
            <a:r>
              <a:rPr lang="en-US" sz="2000"/>
              <a:t>. </a:t>
            </a:r>
            <a:r>
              <a:rPr lang="en-US" sz="2000">
                <a:solidFill>
                  <a:schemeClr val="dk1"/>
                </a:solidFill>
              </a:rPr>
              <a:t>Snakes can strike up to one-half their body length</a:t>
            </a:r>
            <a:r>
              <a:rPr lang="en-US" sz="2000"/>
              <a:t>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Do not try to kill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Walk away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https://www.theoutbound.com/imogene-cancellare/snakes-on-a-trail-5-tips-for-dealing-with-snakes-while-hiking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9213300" y="6014476"/>
            <a:ext cx="2334292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1275" y="1590371"/>
            <a:ext cx="6504876" cy="43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1271588" y="662399"/>
            <a:ext cx="33840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n-US" sz="3700"/>
              <a:t>Snake Encounter in Your Yard</a:t>
            </a:r>
            <a:endParaRPr sz="3700"/>
          </a:p>
        </p:txBody>
      </p:sp>
      <p:grpSp>
        <p:nvGrpSpPr>
          <p:cNvPr id="110" name="Google Shape;110;p3"/>
          <p:cNvGrpSpPr/>
          <p:nvPr/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1" name="Google Shape;111;p3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2" name="Google Shape;112;p3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>
                <a:alpha val="2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3384000" cy="410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19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>
                <a:solidFill>
                  <a:schemeClr val="dk1"/>
                </a:solidFill>
              </a:rPr>
              <a:t>Stop</a:t>
            </a:r>
            <a:endParaRPr/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>
                <a:solidFill>
                  <a:schemeClr val="dk1"/>
                </a:solidFill>
              </a:rPr>
              <a:t>Back away slowly</a:t>
            </a:r>
            <a:r>
              <a:rPr lang="en-US" sz="2000"/>
              <a:t>. </a:t>
            </a:r>
            <a:r>
              <a:rPr lang="en-US" sz="2000">
                <a:solidFill>
                  <a:schemeClr val="dk1"/>
                </a:solidFill>
              </a:rPr>
              <a:t>Snakes can strike up to one-half of their body length</a:t>
            </a:r>
            <a:r>
              <a:rPr lang="en-US" sz="2000"/>
              <a:t>.</a:t>
            </a:r>
            <a:endParaRPr/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>
                <a:solidFill>
                  <a:schemeClr val="dk1"/>
                </a:solidFill>
              </a:rPr>
              <a:t>Do not try to kill </a:t>
            </a:r>
            <a:endParaRPr/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>
                <a:solidFill>
                  <a:schemeClr val="dk1"/>
                </a:solidFill>
              </a:rPr>
              <a:t>Treat all unidentified snakes as venomous</a:t>
            </a:r>
            <a:endParaRPr/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>
                <a:solidFill>
                  <a:schemeClr val="dk1"/>
                </a:solidFill>
              </a:rPr>
              <a:t>If non-venomous, walk </a:t>
            </a:r>
            <a:r>
              <a:rPr lang="en-US" sz="2000"/>
              <a:t>away.</a:t>
            </a:r>
            <a:endParaRPr/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>
                <a:solidFill>
                  <a:schemeClr val="dk1"/>
                </a:solidFill>
              </a:rPr>
              <a:t>If venomous, walk away, secure pets, tell everyone</a:t>
            </a:r>
            <a:endParaRPr/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>
                <a:solidFill>
                  <a:schemeClr val="dk1"/>
                </a:solidFill>
              </a:rPr>
              <a:t>CALL animal control</a:t>
            </a:r>
            <a:endParaRPr/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https://www.theoutbound.com/imogene-cancellare/snakes-on-a-trail-5-tips-for-dealing-with-snakes-while-hiking</a:t>
            </a:r>
            <a:endParaRPr sz="2000">
              <a:solidFill>
                <a:schemeClr val="dk1"/>
              </a:solidFill>
            </a:endParaRPr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9206888" y="6014476"/>
            <a:ext cx="2340704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115" name="Google Shape;115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1600" y="1338150"/>
            <a:ext cx="6039524" cy="448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1251677" y="662399"/>
            <a:ext cx="4357499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Snake Encounter in Your House</a:t>
            </a:r>
            <a:endParaRPr/>
          </a:p>
        </p:txBody>
      </p:sp>
      <p:grpSp>
        <p:nvGrpSpPr>
          <p:cNvPr id="122" name="Google Shape;122;p4"/>
          <p:cNvGrpSpPr/>
          <p:nvPr/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23" name="Google Shape;123;p4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24" name="Google Shape;124;p4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>
                <a:alpha val="24705"/>
              </a:srgbClr>
            </a:solidFill>
            <a:ln>
              <a:noFill/>
            </a:ln>
          </p:spPr>
        </p:sp>
      </p:grp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1251678" y="2286000"/>
            <a:ext cx="4363595" cy="3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>
                <a:solidFill>
                  <a:schemeClr val="dk1"/>
                </a:solidFill>
              </a:rPr>
              <a:t>Stop</a:t>
            </a:r>
            <a:endParaRPr sz="20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>
                <a:solidFill>
                  <a:schemeClr val="dk1"/>
                </a:solidFill>
              </a:rPr>
              <a:t>Back away slowly(Snakes can strike up to one-half of their body length)</a:t>
            </a:r>
            <a:endParaRPr sz="20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>
                <a:solidFill>
                  <a:schemeClr val="dk1"/>
                </a:solidFill>
              </a:rPr>
              <a:t>Do not try to kill </a:t>
            </a:r>
            <a:endParaRPr sz="20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>
                <a:solidFill>
                  <a:schemeClr val="dk1"/>
                </a:solidFill>
              </a:rPr>
              <a:t>Treat all unidentified snakes as venomous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>
                <a:solidFill>
                  <a:schemeClr val="dk1"/>
                </a:solidFill>
              </a:rPr>
              <a:t>If non-venomous, walk away, secure pets, tell everyone(Snakes eat rodents and insects)</a:t>
            </a:r>
            <a:endParaRPr sz="20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>
                <a:solidFill>
                  <a:schemeClr val="dk1"/>
                </a:solidFill>
              </a:rPr>
              <a:t>If venomous, walk away, secure pets, tell everyone</a:t>
            </a:r>
            <a:endParaRPr sz="20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>
                <a:solidFill>
                  <a:schemeClr val="dk1"/>
                </a:solidFill>
              </a:rPr>
              <a:t>Barricade/confine if possible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>
                <a:solidFill>
                  <a:schemeClr val="dk1"/>
                </a:solidFill>
              </a:rPr>
              <a:t>CALL animal control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https://www.wikihow.com/Deal-With-a-Snake-in-the-House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26" name="Google Shape;126;p4" descr="A picture containing reptile, snake, ceme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2162" y="643469"/>
            <a:ext cx="4178296" cy="557106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8376704" y="6014476"/>
            <a:ext cx="2473754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if You Get Bitten by a Snake?</a:t>
            </a:r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4193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Treat all snake bites as venomous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Safely, take a picture of the snake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Everyone, including the victim, stay calm and move as little as possible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Immediately seek medical attention(Call 911)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Keep bite below the level of the heart(don’t move erratically), clean the wound, and bandage it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 NOT try to catch or kill snake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 NOT apply tourniquet or try to remove venom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https://www.cdc.gov/disasters/snakebite.html#:~:text=Seek%20medical%20attention%20as%20soon,the%20level%20of%20the%20heart.</a:t>
            </a:r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Widescreen</PresentationFormat>
  <Paragraphs>40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Snake Encounters</vt:lpstr>
      <vt:lpstr>Snake Encounter in the Wild</vt:lpstr>
      <vt:lpstr>Snake Encounter in Your Yard</vt:lpstr>
      <vt:lpstr>Snake Encounter in Your House</vt:lpstr>
      <vt:lpstr>What if You Get Bitten by a Snake?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Snake Encounters</dc:title>
  <dc:creator>Lisa Wong</dc:creator>
  <cp:lastModifiedBy>Lisa Wong</cp:lastModifiedBy>
  <cp:revision>1</cp:revision>
  <dcterms:created xsi:type="dcterms:W3CDTF">2022-07-05T16:51:59Z</dcterms:created>
  <dcterms:modified xsi:type="dcterms:W3CDTF">2022-07-09T16:40:17Z</dcterms:modified>
</cp:coreProperties>
</file>