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3A20F-CB0A-4AAD-82CA-AC6F6ABEAF81}" v="2" dt="2022-06-13T23:43:24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5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5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7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3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3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4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ingalongsidewildlife.com/2011/02/cottonmouth-myths-iii-mocassins-north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snake-reptile-animal-memphis-zoo-memphis-tn-usa-camouflage-wallpaper-efpip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4D7E4E2C-86DD-480F-90B7-16EACF5CB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711F2E7-CB9E-42C0-9301-B95C19E45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92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938BF42-A8C1-4B84-8ADB-8D608DAD9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454" y="1"/>
            <a:ext cx="8229599" cy="6857999"/>
          </a:xfrm>
          <a:custGeom>
            <a:avLst/>
            <a:gdLst>
              <a:gd name="connsiteX0" fmla="*/ 2 w 8229599"/>
              <a:gd name="connsiteY0" fmla="*/ 0 h 6857999"/>
              <a:gd name="connsiteX1" fmla="*/ 3564834 w 8229599"/>
              <a:gd name="connsiteY1" fmla="*/ 0 h 6857999"/>
              <a:gd name="connsiteX2" fmla="*/ 7316151 w 8229599"/>
              <a:gd name="connsiteY2" fmla="*/ 0 h 6857999"/>
              <a:gd name="connsiteX3" fmla="*/ 8229599 w 8229599"/>
              <a:gd name="connsiteY3" fmla="*/ 0 h 6857999"/>
              <a:gd name="connsiteX4" fmla="*/ 8229599 w 8229599"/>
              <a:gd name="connsiteY4" fmla="*/ 6857999 h 6857999"/>
              <a:gd name="connsiteX5" fmla="*/ 3658076 w 8229599"/>
              <a:gd name="connsiteY5" fmla="*/ 6857999 h 6857999"/>
              <a:gd name="connsiteX6" fmla="*/ 3564834 w 8229599"/>
              <a:gd name="connsiteY6" fmla="*/ 6857999 h 6857999"/>
              <a:gd name="connsiteX7" fmla="*/ 3564834 w 8229599"/>
              <a:gd name="connsiteY7" fmla="*/ 6855652 h 6857999"/>
              <a:gd name="connsiteX8" fmla="*/ 3469832 w 8229599"/>
              <a:gd name="connsiteY8" fmla="*/ 6853261 h 6857999"/>
              <a:gd name="connsiteX9" fmla="*/ 0 w 8229599"/>
              <a:gd name="connsiteY9" fmla="*/ 3216493 h 6857999"/>
              <a:gd name="connsiteX10" fmla="*/ 2532 w 8229599"/>
              <a:gd name="connsiteY10" fmla="*/ 3116768 h 6857999"/>
              <a:gd name="connsiteX11" fmla="*/ 2 w 8229599"/>
              <a:gd name="connsiteY11" fmla="*/ 3116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599" h="6857999">
                <a:moveTo>
                  <a:pt x="2" y="0"/>
                </a:moveTo>
                <a:lnTo>
                  <a:pt x="3564834" y="0"/>
                </a:lnTo>
                <a:lnTo>
                  <a:pt x="7316151" y="0"/>
                </a:lnTo>
                <a:lnTo>
                  <a:pt x="8229599" y="0"/>
                </a:lnTo>
                <a:lnTo>
                  <a:pt x="8229599" y="6857999"/>
                </a:lnTo>
                <a:lnTo>
                  <a:pt x="3658076" y="6857999"/>
                </a:lnTo>
                <a:lnTo>
                  <a:pt x="3564834" y="6857999"/>
                </a:lnTo>
                <a:lnTo>
                  <a:pt x="3564834" y="6855652"/>
                </a:lnTo>
                <a:lnTo>
                  <a:pt x="3469832" y="6853261"/>
                </a:lnTo>
                <a:cubicBezTo>
                  <a:pt x="1537014" y="6755730"/>
                  <a:pt x="0" y="5164793"/>
                  <a:pt x="0" y="3216493"/>
                </a:cubicBezTo>
                <a:lnTo>
                  <a:pt x="2532" y="3116768"/>
                </a:lnTo>
                <a:lnTo>
                  <a:pt x="2" y="31167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01566-6F1B-14CF-5AA2-ECDC12F3A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453" y="1134698"/>
            <a:ext cx="6416573" cy="234696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>
                <a:solidFill>
                  <a:srgbClr val="FFFFFF"/>
                </a:solidFill>
              </a:rPr>
              <a:t>How Tennessee snakes help the environment and what happens if their environment is destroyed.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C13ACF3-903E-4B6E-B59C-B9796350F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16355"/>
            <a:ext cx="7920717" cy="2241645"/>
          </a:xfrm>
          <a:custGeom>
            <a:avLst/>
            <a:gdLst>
              <a:gd name="connsiteX0" fmla="*/ 0 w 7920717"/>
              <a:gd name="connsiteY0" fmla="*/ 0 h 2241645"/>
              <a:gd name="connsiteX1" fmla="*/ 5125706 w 7920717"/>
              <a:gd name="connsiteY1" fmla="*/ 0 h 2241645"/>
              <a:gd name="connsiteX2" fmla="*/ 5125706 w 7920717"/>
              <a:gd name="connsiteY2" fmla="*/ 1919 h 2241645"/>
              <a:gd name="connsiteX3" fmla="*/ 5201593 w 7920717"/>
              <a:gd name="connsiteY3" fmla="*/ 0 h 2241645"/>
              <a:gd name="connsiteX4" fmla="*/ 7916273 w 7920717"/>
              <a:gd name="connsiteY4" fmla="*/ 2212528 h 2241645"/>
              <a:gd name="connsiteX5" fmla="*/ 7920717 w 7920717"/>
              <a:gd name="connsiteY5" fmla="*/ 2241645 h 2241645"/>
              <a:gd name="connsiteX6" fmla="*/ 0 w 7920717"/>
              <a:gd name="connsiteY6" fmla="*/ 2241645 h 224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0717" h="2241645">
                <a:moveTo>
                  <a:pt x="0" y="0"/>
                </a:moveTo>
                <a:lnTo>
                  <a:pt x="5125706" y="0"/>
                </a:lnTo>
                <a:lnTo>
                  <a:pt x="5125706" y="1919"/>
                </a:lnTo>
                <a:lnTo>
                  <a:pt x="5201593" y="0"/>
                </a:lnTo>
                <a:cubicBezTo>
                  <a:pt x="6540665" y="0"/>
                  <a:pt x="7657890" y="949841"/>
                  <a:pt x="7916273" y="2212528"/>
                </a:cubicBezTo>
                <a:lnTo>
                  <a:pt x="7920717" y="2241645"/>
                </a:lnTo>
                <a:lnTo>
                  <a:pt x="0" y="224164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6BC47-0018-2E3B-834C-1ACCBC09E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1675" y="4616354"/>
            <a:ext cx="3071852" cy="74577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By Emily </a:t>
            </a:r>
            <a:r>
              <a:rPr lang="en-US" dirty="0" err="1">
                <a:solidFill>
                  <a:srgbClr val="FFFFFF"/>
                </a:solidFill>
              </a:rPr>
              <a:t>lawrence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3" descr="A snake against a black background">
            <a:extLst>
              <a:ext uri="{FF2B5EF4-FFF2-40B4-BE49-F238E27FC236}">
                <a16:creationId xmlns:a16="http://schemas.microsoft.com/office/drawing/2014/main" id="{8C77A7E9-74FB-912F-2BE2-A3E734DBB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04" r="25862" b="-2"/>
          <a:stretch/>
        </p:blipFill>
        <p:spPr>
          <a:xfrm>
            <a:off x="7924800" y="10"/>
            <a:ext cx="42671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989E-209A-F5FA-CBDF-88A6C682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79" y="835584"/>
            <a:ext cx="4102532" cy="289277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How Tennessee snakes help the environment</a:t>
            </a:r>
          </a:p>
        </p:txBody>
      </p:sp>
      <p:pic>
        <p:nvPicPr>
          <p:cNvPr id="9" name="Picture Placeholder 8" descr="A snake with its mouth open&#10;&#10;Description automatically generated with low confidence">
            <a:extLst>
              <a:ext uri="{FF2B5EF4-FFF2-40B4-BE49-F238E27FC236}">
                <a16:creationId xmlns:a16="http://schemas.microsoft.com/office/drawing/2014/main" id="{71488EC3-B361-4230-789D-3AB594AA18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23" r="252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50CC9-69E2-1997-71D0-E736960D0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127" y="4324441"/>
            <a:ext cx="3932237" cy="3811588"/>
          </a:xfrm>
        </p:spPr>
        <p:txBody>
          <a:bodyPr>
            <a:noAutofit/>
          </a:bodyPr>
          <a:lstStyle/>
          <a:p>
            <a:r>
              <a:rPr lang="en-US" sz="3600" dirty="0"/>
              <a:t>Snakes eat rats, mice, other snakes and bugs.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D3D6F-CBD1-5AA6-F2C0-1A864EAD890D}"/>
              </a:ext>
            </a:extLst>
          </p:cNvPr>
          <p:cNvSpPr txBox="1"/>
          <p:nvPr/>
        </p:nvSpPr>
        <p:spPr>
          <a:xfrm>
            <a:off x="5183188" y="5861050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livingalongsidewildlife.com/2011/02/cottonmouth-myths-iii-mocassins-north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359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AF73-BD9D-D2AE-7CFE-9E979810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37" y="313510"/>
            <a:ext cx="6817268" cy="1329004"/>
          </a:xfrm>
        </p:spPr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what happens if their environment is destroyed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E5A60A-7C2F-184F-261D-011A29B23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6584" y="1946366"/>
            <a:ext cx="9597314" cy="460442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2020AD-514D-60ED-09E9-EB6F21E1C61D}"/>
              </a:ext>
            </a:extLst>
          </p:cNvPr>
          <p:cNvSpPr txBox="1"/>
          <p:nvPr/>
        </p:nvSpPr>
        <p:spPr>
          <a:xfrm>
            <a:off x="1029006" y="2213086"/>
            <a:ext cx="9173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There would be more rats, mice and bugs.</a:t>
            </a:r>
          </a:p>
        </p:txBody>
      </p:sp>
    </p:spTree>
    <p:extLst>
      <p:ext uri="{BB962C8B-B14F-4D97-AF65-F5344CB8AC3E}">
        <p14:creationId xmlns:p14="http://schemas.microsoft.com/office/powerpoint/2010/main" val="2909420128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AnalogousFromDarkSeedLeftStep">
      <a:dk1>
        <a:srgbClr val="000000"/>
      </a:dk1>
      <a:lt1>
        <a:srgbClr val="FFFFFF"/>
      </a:lt1>
      <a:dk2>
        <a:srgbClr val="36291F"/>
      </a:dk2>
      <a:lt2>
        <a:srgbClr val="E6E2E8"/>
      </a:lt2>
      <a:accent1>
        <a:srgbClr val="61B339"/>
      </a:accent1>
      <a:accent2>
        <a:srgbClr val="8BAB2B"/>
      </a:accent2>
      <a:accent3>
        <a:srgbClr val="B5A139"/>
      </a:accent3>
      <a:accent4>
        <a:srgbClr val="BD6B30"/>
      </a:accent4>
      <a:accent5>
        <a:srgbClr val="CE4241"/>
      </a:accent5>
      <a:accent6>
        <a:srgbClr val="BD306A"/>
      </a:accent6>
      <a:hlink>
        <a:srgbClr val="BF553F"/>
      </a:hlink>
      <a:folHlink>
        <a:srgbClr val="7F7F7F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03DC7E9277F4C9824AEC97968AAE6" ma:contentTypeVersion="2" ma:contentTypeDescription="Create a new document." ma:contentTypeScope="" ma:versionID="0af17736adad098ba3db3416f4b46be8">
  <xsd:schema xmlns:xsd="http://www.w3.org/2001/XMLSchema" xmlns:xs="http://www.w3.org/2001/XMLSchema" xmlns:p="http://schemas.microsoft.com/office/2006/metadata/properties" xmlns:ns3="58e52707-4db9-4f71-ba02-ae3d6ac7e7dc" targetNamespace="http://schemas.microsoft.com/office/2006/metadata/properties" ma:root="true" ma:fieldsID="f1f55435f1b4e7954268ec0c835f04b0" ns3:_="">
    <xsd:import namespace="58e52707-4db9-4f71-ba02-ae3d6ac7e7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52707-4db9-4f71-ba02-ae3d6ac7e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DD2E8B-51A1-4E02-9792-49A41F0A9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e52707-4db9-4f71-ba02-ae3d6ac7e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2E94E0-2007-48A9-8508-A237DB2DE7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96BDE-F000-46E9-84D2-47FAFEC902CA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58e52707-4db9-4f71-ba02-ae3d6ac7e7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62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Nova Light</vt:lpstr>
      <vt:lpstr>Elephant</vt:lpstr>
      <vt:lpstr>ModOverlayVTI</vt:lpstr>
      <vt:lpstr>How Tennessee snakes help the environment and what happens if their environment is destroyed.</vt:lpstr>
      <vt:lpstr>How Tennessee snakes help the environment</vt:lpstr>
      <vt:lpstr>what happens if their environment is destroyed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Tennessee snakes help the environment and what happens if their environment is destroyed.</dc:title>
  <dc:creator>Emily S Lawrence (401220)</dc:creator>
  <cp:lastModifiedBy>Tom Lawrence</cp:lastModifiedBy>
  <cp:revision>3</cp:revision>
  <dcterms:created xsi:type="dcterms:W3CDTF">2022-06-13T23:06:11Z</dcterms:created>
  <dcterms:modified xsi:type="dcterms:W3CDTF">2022-07-12T01:39:41Z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0x0101009D103DC7E9277F4C9824AEC97968AAE6</vt:lpwstr>
  </property>
</Properties>
</file>